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07.06.2024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5539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9755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0949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1223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5029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0260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204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4977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1124744"/>
            <a:ext cx="3456384" cy="504056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 </a:t>
            </a:r>
            <a:endParaRPr lang="ru-RU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3356992"/>
            <a:ext cx="7848872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6000" i="1" dirty="0">
                <a:latin typeface="Georgia" panose="02040502050405020303" pitchFamily="18" charset="0"/>
              </a:rPr>
              <a:t>Доброта Всевишнього Бога</a:t>
            </a:r>
            <a:endParaRPr lang="ru-RU" sz="60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9144000" cy="44644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Нехай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будуть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із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волі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Твоєї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слова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моїх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уст, а думки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мого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серця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перед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лицем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Твоїм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Господи Боже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Всевишній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скеле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моя й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мій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Спасителю! </a:t>
            </a:r>
            <a:endParaRPr lang="en-US" sz="45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ru-RU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:15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05002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9144000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Небо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звіщає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про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Божую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славу, а про чин рук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Всевишнього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Бога </a:t>
            </a:r>
          </a:p>
          <a:p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розказує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небозвід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endParaRPr lang="en-US" sz="45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ru-RU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9144000" cy="45365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Господній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Закон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досконалий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він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божественно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зміцнює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душу.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Біблійне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свідчення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Всевишнього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Господа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певне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воно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недосвідченого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молодого баптиста свято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умудряє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ru-RU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:8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993489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9144000" cy="44644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Справедливі</a:t>
            </a:r>
            <a:r>
              <a:rPr lang="ru-RU" sz="3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Господні</a:t>
            </a:r>
            <a:r>
              <a:rPr lang="ru-RU" sz="3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накази</a:t>
            </a:r>
            <a:r>
              <a:rPr lang="ru-RU" sz="3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ru-RU" sz="3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3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</a:t>
            </a:r>
            <a:r>
              <a:rPr lang="ru-RU" sz="3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серце</a:t>
            </a:r>
            <a:r>
              <a:rPr lang="ru-RU" sz="3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молодих</a:t>
            </a:r>
            <a:r>
              <a:rPr lang="ru-RU" sz="3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баптистів</a:t>
            </a:r>
            <a:r>
              <a:rPr lang="ru-RU" sz="3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вони </a:t>
            </a:r>
            <a:r>
              <a:rPr lang="ru-RU" sz="3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звеселяють</a:t>
            </a:r>
            <a:r>
              <a:rPr lang="ru-RU" sz="3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r>
              <a:rPr lang="ru-RU" sz="3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Біблійна</a:t>
            </a:r>
            <a:r>
              <a:rPr lang="ru-RU" sz="3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заповідь</a:t>
            </a:r>
            <a:r>
              <a:rPr lang="ru-RU" sz="3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Господа Бога </a:t>
            </a:r>
            <a:r>
              <a:rPr lang="ru-RU" sz="3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Всевишнього</a:t>
            </a:r>
            <a:r>
              <a:rPr lang="ru-RU" sz="3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чиста, вона </a:t>
            </a:r>
            <a:r>
              <a:rPr lang="ru-RU" sz="3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очі</a:t>
            </a:r>
            <a:r>
              <a:rPr lang="ru-RU" sz="3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духовні</a:t>
            </a:r>
            <a:r>
              <a:rPr lang="ru-RU" sz="3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прекрасно </a:t>
            </a:r>
            <a:r>
              <a:rPr lang="ru-RU" sz="3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просвітлює</a:t>
            </a:r>
            <a:r>
              <a:rPr lang="ru-RU" sz="3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endParaRPr lang="en-US" sz="3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ru-RU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:9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915499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9144000" cy="47525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Благоговійний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страх Господа Бога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Всевишнього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чистий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він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навіки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стоїть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Біблійні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присуди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Всевишнього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Господа правда, </a:t>
            </a:r>
          </a:p>
          <a:p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вони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справедливі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всі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разом, </a:t>
            </a:r>
            <a:endParaRPr lang="en-US" sz="45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ru-RU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:10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395685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9036496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дорожчі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вони для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братів-баптистів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понад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золото і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понад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безліч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щирого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золота, і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солодші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за мед і за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сік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щільниковий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ru-RU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:11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021032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8964488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і я, ______, раб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Твій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у них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бережкий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а в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дотриманні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їх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нагорода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велика. </a:t>
            </a:r>
            <a:endParaRPr lang="en-US" sz="45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ru-RU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:12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11058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9144000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А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помилки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хто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зрозуміє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?</a:t>
            </a:r>
            <a:b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таємних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очисть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5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Всевишній</a:t>
            </a:r>
            <a:r>
              <a:rPr lang="ru-RU" sz="45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Господи, мене, _________, </a:t>
            </a:r>
            <a:endParaRPr lang="en-US" sz="45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ru-RU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:13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83345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9144000" cy="46805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3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і </a:t>
            </a:r>
            <a:r>
              <a:rPr lang="ru-RU" sz="43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3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3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свавільців</a:t>
            </a:r>
            <a:r>
              <a:rPr lang="ru-RU" sz="43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мене, _______, </a:t>
            </a:r>
            <a:r>
              <a:rPr lang="ru-RU" sz="43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Свого</a:t>
            </a:r>
            <a:r>
              <a:rPr lang="ru-RU" sz="43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раба </a:t>
            </a:r>
            <a:r>
              <a:rPr lang="ru-RU" sz="43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заховай</a:t>
            </a:r>
            <a:r>
              <a:rPr lang="ru-RU" sz="43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нехай не </a:t>
            </a:r>
            <a:r>
              <a:rPr lang="ru-RU" sz="43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панують</a:t>
            </a:r>
            <a:r>
              <a:rPr lang="ru-RU" sz="43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вони надо мною, </a:t>
            </a:r>
          </a:p>
          <a:p>
            <a:r>
              <a:rPr lang="ru-RU" sz="43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тоді</a:t>
            </a:r>
            <a:r>
              <a:rPr lang="ru-RU" sz="43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3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непорочним</a:t>
            </a:r>
            <a:r>
              <a:rPr lang="ru-RU" sz="43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я буду, </a:t>
            </a:r>
          </a:p>
          <a:p>
            <a:r>
              <a:rPr lang="ru-RU" sz="43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</a:t>
            </a:r>
            <a:r>
              <a:rPr lang="ru-RU" sz="43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3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3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провини</a:t>
            </a:r>
            <a:r>
              <a:rPr lang="ru-RU" sz="43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3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великої</a:t>
            </a:r>
            <a:br>
              <a:rPr lang="ru-RU" sz="43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3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буду очищений. </a:t>
            </a:r>
            <a:endParaRPr lang="en-US" sz="43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ru-RU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:14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030074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275</Words>
  <Application>Microsoft Office PowerPoint</Application>
  <PresentationFormat>Екран (4:3)</PresentationFormat>
  <Paragraphs>90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19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175</cp:revision>
  <dcterms:created xsi:type="dcterms:W3CDTF">2011-03-25T18:27:23Z</dcterms:created>
  <dcterms:modified xsi:type="dcterms:W3CDTF">2024-06-07T15:39:08Z</dcterms:modified>
</cp:coreProperties>
</file>